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DevOps- &amp; Serveradministrations-Handbuch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Spital-IT-Administratoren, DevOps-Ingenieure &amp; Systembetreiber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Client-Bereitstellung &amp; Fehlerbehebung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Windows-Client und häufige Probleme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Windows-Client (MSI)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 für GPO / SCCM / Intune / Citrix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msiexec /i KodeMed.msi /quiet SERVERURL="https://..."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Admin für Standard-Installer nötig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Autostart, Sprache, Installationsverzeichnis-Optionen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Häufige Probleme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Dienst startet nicht: Logs + DB-Verbindung prüfen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OIDC-Fehler: Issuer-URL erreichbar prüfen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fehlgeschlagen: Reverse-Proxy-Konfiguration prüfen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Port-Konflikt: ss -tlnp | grep 8080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Support &amp; Kontakt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support@kodemed.com | www.kodemed.com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Schweiz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Architekturübersicht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Vier serverseitige Dienste + Windows-Desktop-Client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640080"/>
                <a:gridCol w="2103120"/>
                <a:gridCol w="3657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Dienst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Technologie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Funktion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 API, WebSocket, Sitzungen, Audit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ICD-10-, CHOP-, ATC-, SwissDRG-Kataloge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GrouperServer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SwissDRG-, TARPSY-, ST-Reha-Gruppierung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CodingUI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React / nginx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Web-Frontend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47472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Datenbank: PostgreSQL 16 (gemeinsam für Server + DataServer). Authentifizierung: OAuth2 / OpenID Connect.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Deployment-Optionen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Drei Bereitstellungsmodelle für jede Infrastruktur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1887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Docker Compose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74320" y="146304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Empfohlen für Einzelserver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274320" y="1691640"/>
            <a:ext cx="2651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 Dienste in einer docker-compose.yml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als Container enthalten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Einfachste Einrichtung und Wartung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für: Demo, kleine-mittlere Spitäler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3337560" y="11887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Linux Nativ (systemd)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37560" y="146304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Container-freie Richtlinien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337560" y="1691640"/>
            <a:ext cx="2651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JARs laufen als systemd-Dienste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Externer PostgreSQL erforderlich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Multi-Instanz-Unterstützung auf demselben Host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für: strikte Infrastruktur-Richtlinien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0" y="11887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0" y="146304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Enterprise, skalierbar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400800" y="169164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Chart mit allen Diensten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Horizontale Pod-Autoskalierung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 Disruption Budgets, Rolling Updates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für: grosse Spitäler, Multi-Site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Docker Compose — Einrichtung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Schritt-für-Schritt-Installation auf einem Server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Installationsschritte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Verzeichnis erstellen: mkdir -p /opt/kodemed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docker-compose.yml, .env, runtime-config.js kopieren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.env bearbeiten: Datenbank, OIDC, CORS, Schlüssel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runtime-config.js: API-URLs für Ihre Domain anpassen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docker login harbor.mieresit.com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docker compose pull &amp;&amp; docker compose up -d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Wichtige Umgebungsvariablen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POSTGRES_PASSWORD — Datenbankpasswort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OIDC_ISSUER_URI — SSO-Provider-URL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CORS_ALLOWED_ORIGINS — öffentliche Domains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KODEMED_ENCRYPTION_KEY — Datenverschlüsselung (DSGVO)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KODEMED_VERSION — Image-Tag von KodeMed GmbH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Linux Nativ — Installation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Automatischer Installer für Ubuntu / Debian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2743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1148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Interaktiver Installer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1148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 -xzf kodemed-linux-&lt;version&gt;.tar.gz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sudo bash install-kodemed.sh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Komponenten wählen (Server, DataServer, Grouper, UI)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Ports, Datenbank, OIDC konfigurieren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systemd-Dienste werden automatisch erstellt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Verzeichnisstruktur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/opt/kodemed/ — Installation (JARs, UI)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/etc/kodemed/ — Konfigurationsdateien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/var/log/kodemed/ — Anwendungslogs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/var/lib/kodemed/ — Daten (Importe)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626364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Dienstverwaltung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26364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systemctl start|stop|restart 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systemctl status 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journalctl -u kodemed-server -f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Reverse-Proxy-Konfiguration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HTTPS-Terminierung und WebSocket-Unterstützung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25603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Apache (mod_proxy)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Aktivieren: mod_proxy, mod_proxy_http, mod_proxy_wstunnel, mod_ssl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ProxyPass /ws/ ws://localhost:8080/ws/ (WebSocket ZUERST)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ProxyPass / http://localhost:8080/ (HTTP danach)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 VirtualHost pro Dienst-Subdomain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25603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nginx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554480"/>
            <a:ext cx="37947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proxy_http_version 1.1 für WebSocket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proxy_set_header Upgrade $http_upgrade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proxy_set_header Connection "upgrade"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 Server-Block pro Dienst-Subdomain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74320" y="384048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WebSocket-Unterstützung ist obligatorisch — CodingClient und UI kommunizieren über /ws/ mit dem Server.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SSO / OIDC-Konfiguration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OpenID Connect für Authentifizierung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Keycloak (Empfohlen)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Vorkonfigurierter Keycloak-Stack bereitgestellt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Caddy für automatisches HTTPS (Let's Encrypt)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Tägliche Datenbanksicherung (30 Tage Aufbewahrung)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Brute-Force-Schutz: max. 5 Fehlversuche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Erforderliche OIDC-Clients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kodemed-ui — öffentlicher Client, PKCE-Flow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kodemed-server — vertraulich, Service-Account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Rollen: admin, coder, approver, viewer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Alternative Anbieter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0080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 AD, Okta, Auth0 ebenfalls unterstützt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OIDC_ISSUER_URI + OIDC_JWK_URI in .env setzen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muss sub + Rollen/Gruppen-Claims enthalten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 aktualisieren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Upgrade-Verfahren für jedes Bereitstellungsmodell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Docker Compose Update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pull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up -d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curl localhost:8080/actuator/health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Rollback: vorherige Version in .env setzen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Linux Nativ Update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Dienste stoppen: systemctl stop kodemed-*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Backup: cp -r /opt/kodemed /opt/kodemed.backup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Neue Version extrahieren + sudo bash install-kodemed.sh --upgrade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Dienste starten und Gesundheit prüfen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 Update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0080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imageTag in values.yaml aktualisieren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upgrade kodemed charts/kodemed/ -f values.yaml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kubectl rollout status deployment/kodemed-server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Rollback: helm rollback kodemed 1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 Checks &amp; Backup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Überwachungsendpunkte und Datensicherung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Health-Endpunkte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463040"/>
          <a:ext cx="379476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1371600"/>
                <a:gridCol w="13258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Dienst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Endpunkt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Erwartet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HTTP 200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Datenbanksicherung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892040" y="155448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ist die einzige zustandsbehaftete Komponente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pg_dump -U kodemed kodemed | gzip &gt; backup.sql.gz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Tägliche Sicherungen planen (cron oder pg-backup-Container)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Wiederherstellungsverfahren regelmässig testen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DevOps- &amp; Serveradministrations-Handbuch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