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DevOps &amp; Server Administration Guide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Hospital IT Administrators, DevOps Engineers &amp; System Operators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Deployment &amp; Troubleshooting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client and common issues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Windows Client (MSI)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MSI for GPO / SCCM / Intune / Citrix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msiexec /i KodeMed.msi /quiet SERVERURL="https://..."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admin rights for standard installer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Auto-start, language, custom directory options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Common Issues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won't start: check logs + DB connectivity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OIDC error: verify issuer URL is reachable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fails: check reverse proxy config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 conflict: ss -tlnp | grep 8080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Support &amp; Contact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support@kodemed.com | www.kodemed.com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Switzerland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Architecture Overview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server-side services + Windows desktop client</a:t>
            </a:r>
            <a:endParaRPr lang="en-US" sz="11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640080"/>
                <a:gridCol w="2103120"/>
                <a:gridCol w="3657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Technology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 API, WebSocket, sessions, audit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ICD-10, CHOP, ATC, SwissDRG catalogs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GrouperServer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SwissDRG, TARPSY, ST Reha grouping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 CodingUI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React / nginx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Web frontend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47472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Database: PostgreSQL 16 (shared by Server + DataServer). Authentication: OAuth2 / OpenID Connect.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Deployment Options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deployment models for every infrastructure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1887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Docker Compose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74320" y="146304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for single-server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274320" y="1691640"/>
            <a:ext cx="2651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services in one docker-compose.yml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included as container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Simplest setup and maintenance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for: demo, small-medium hospitals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3337560" y="118872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Linux Native (systemd)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37560" y="146304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no-container policies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337560" y="1691640"/>
            <a:ext cx="2651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JARs run as systemd services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External PostgreSQL required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Multi-instance support on same host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for: strict infrastructure policies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0" y="118872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0" y="146304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Enterprise, scalable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400800" y="1691640"/>
            <a:ext cx="24688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chart with all services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Horizontal pod autoscaling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 disruption budgets, rolling updates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for: large hospitals, multi-site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Docker Compose — Setup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Step-by-step installation on a single server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Installation Steps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Create directory: mkdir -p /opt/kodemed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Copy docker-compose.yml, .env, runtime-config.js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Edit .env: database, OIDC, CORS, encryption keys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Edit runtime-config.js: API URLs for your domain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docker login harbor.mieresit.com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docker compose pull &amp;&amp; docker compose up -d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Environment Variables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POSTGRES_PASSWORD — database password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OIDC_ISSUER_URI — SSO provider URL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CORS_ALLOWED_ORIGINS — your public domains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KODEMED_ENCRYPTION_KEY — data encryption (GDPR)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KODEMED_VERSION — image tag from KodeMed GmbH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Linux Native — Installation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installer for Ubuntu / Debian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2743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1148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Interactive Installer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1148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 -xzf kodemed-linux-&lt;version&gt;.tar.gz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sudo bash install-kodemed.sh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components (Server, DataServer, Grouper, UI)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ports, database, OIDC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systemd services created automatically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Directory Layout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/opt/kodemed/ — installation (JARs, UI)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/etc/kodemed/ — configuration files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/var/log/kodemed/ — application logs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/var/lib/kodemed/ — data (imports)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12648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626364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Service Management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26364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systemctl start|stop|restart 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systemctl status 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journalctl -u kodemed-server -f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Reverse Proxy Configuration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 termination and WebSocket support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25603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Apache (mod_proxy)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Enable: mod_proxy, mod_proxy_http, mod_proxy_wstunnel, mod_ssl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ProxyPass /ws/ ws://localhost:8080/ws/ (WebSocket FIRST)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ProxyPass / http://localhost:8080/ (HTTP after)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VirtualHost per service subdomain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25603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nginx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554480"/>
            <a:ext cx="379476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proxy_http_version 1.1 for WebSocket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proxy_set_header Upgrade $http_upgrade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proxy_set_header Connection "upgrade"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server block per service subdomain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74320" y="384048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support is mandatory — the CodingClient and UI communicate via /ws/ on the Server.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SSO / OIDC Configuration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OpenID Connect for authentication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Keycloak (Recommended)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7432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Pre-configured Keycloak stack provided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Caddy for automatic HTTPS (Let's Encrypt)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database backups (30-day retention)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Brute force protection: 5 max failures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Required OIDC Clients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kodemed-ui — public client, PKCE flow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kodemed-server — confidential, service account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Roles: admin, coder, approver, viewer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Alternative Providers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0080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 AD, Okta, Auth0 also supported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OIDC_ISSUER_URI + OIDC_JWK_URI in .env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must include sub + roles/groups claims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Updating KodeMed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Upgrade procedures for each deployment model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3716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37160" y="1097280"/>
            <a:ext cx="29260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Docker Compose Update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7432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pull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up -d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curl localhost:8080/actuator/health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Rollback: set previous version in .env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9260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9260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3337560" y="12344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Linux Native Update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1554480"/>
            <a:ext cx="2651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services: systemctl stop kodemed-*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Backup: cp -r /opt/kodemed /opt/kodemed.backup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Extract new version + sudo bash install-kodemed.sh --upgrade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services and verify health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263640" y="1097280"/>
            <a:ext cx="274320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63640" y="1097280"/>
            <a:ext cx="2743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0" y="12344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 Update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00800" y="1554480"/>
            <a:ext cx="2468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imageTag in values.yaml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upgrade kodemed charts/kodemed/ -f values.yaml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kubectl rollout status deployment/kodemed-server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Rollback: helm rollback kodemed 1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 Checks &amp; Backup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endpoints and data protection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 Endpoints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463040"/>
          <a:ext cx="379476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1371600"/>
                <a:gridCol w="13258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Expected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{"status":"UP"}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HTTP 200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Database Backup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892040" y="155448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PostgreSQL is the only stateful component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pg_dump -U kodemed kodemed | gzip &gt; backup.sql.gz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 daily backups (cron or pg-backup container)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restore procedure regularly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DevOps &amp; Server Administration Guide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