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DevOps &amp; Administration Serveur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administrateurs IT hospitaliers, ingénieurs DevOps &amp; opérateurs système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 client &amp; Dépannage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et problèmes courants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Windows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pour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droits admin pour l'installateur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 : démarrage auto, langue, répertoire personnalisé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Problèmes courants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ne démarre pas : vérifier logs + connectivité DB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Erreur OIDC : vérifier que l'URL issuer est accessible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Échec WebSocket : vérifier config reverse proxy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 de port 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Contact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Aperçu de l'architecture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Quatre services serveur + client Windows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Rôle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REST, WebSocket, sessions,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Catalogues ICD-10, CHOP, ATC, 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Groupage SwissDRG, TARPSY, 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Interface web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: PostgreSQL 16 (partagée entre Server + DataServer). Authentification 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de 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modèles de déploiement pour toute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Recommandé pour serveur unique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services dans un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inclus comme conteneur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et maintenance les plus simples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démo, hôpitaux petits-moyens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natif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politiques sans conteneur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exécutés comme services systemd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externe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multi-instances sur le même hôte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politiques d'infrastructure strictes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Helm avec tous les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horizontal des pods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grands hôpitaux, multi-sites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par étape sur un serveur unique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Étapes d'installation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Créer le répertoire 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Copier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Éditer .env : base de données, OIDC, CORS, clés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Éditer runtime-config.js : URLs API pour votre domaine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d'environnement clés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mot de passe base de données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URL du fournisseur SSO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vos domaines publics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chiffrement données (RGPD)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tag d'image fourni par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natif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Installateur automatisé pour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Installateur interactif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Sélectionner les composants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Configurer ports, base de données,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systemd créés automatiquement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 des répertoires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fichiers de configuration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journaux applicatifs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données (imports)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Gestion des services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du reverse proxy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Terminaison HTTPS et support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Activer 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EN PREMIER)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après)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VirtualHost par sous-domaine de service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pour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bloc server par sous-domaine de service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support WebSocket est obligatoire — le CodingClient et l'UI communiquent via /ws/ avec le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SSO / OIDC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pour l'authentification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(Recommandé)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Keycloak préconfiguré fourni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pour HTTPS automatique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Sauvegardes quotidiennes (rétention 30 jours)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brute force : 5 échecs max.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Clients OIDC requis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client public, flux PKCE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confidentiel, compte de service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Rôles 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Fournisseurs alternatifs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également supportés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OIDC_ISSUER_URI + OIDC_JWK_URI dans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token doit contenir les claims sub + rôles/groupes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Mettre à jour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Procédures de mise à jour pour chaque modèle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Docker Compose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 : définir la version précédente dans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Linux natif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Arrêter les services 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 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Extraire nouvelle version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Démarrer les services et vérifier la santé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Kubernetes / OpenShift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à jour imageTag dans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 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Sauvegarde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Points de contrôle et protection des données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de contrôle santé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Attendu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Sauvegarde base de données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est le seul composant à état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Planifier des sauvegardes quotidiennes (cron ou conteneur pg-backup)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Tester régulièrement la procédure de restauration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Guide DevOps &amp; Administration Serveur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