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 DevOps &amp; Amministrazione Server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amministratori IT ospedalieri, ingegneri DevOps &amp; operatori di sistema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Distribuzione client &amp; Risoluzione problemi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Windows e problemi comuni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Windows (MSI)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 per GPO / SCCM / Intune / Citrix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msiexec /i KodeMed.msi /quiet SERVERURL="https://..."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diritto admin per l'installatore standard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Opzioni: avvio automatico, lingua, directory personalizzata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Problemi comuni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Servizio non si avvia: controllare log + connettività DB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Errore OIDC: verificare che l'URL issuer sia raggiungibile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fallisce: controllare config reverse proxy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Conflitto porta: ss -tlnp | grep 8080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Supporto &amp; Contatto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support@kodemed.com | www.kodemed.com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Svizzera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Panoramica architettura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Quattro servizi server + client desktop Windows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640080"/>
                <a:gridCol w="2103120"/>
                <a:gridCol w="3657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Servizio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Tecnologia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Ruolo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API REST, WebSocket, sessioni, audit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Cataloghi ICD-10, CHOP, ATC, SwissDRG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GrouperServer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Raggruppamento SwissDRG, TARPSY, ST Reha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CodingUI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React / nginx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Interfaccia web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47472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Database: PostgreSQL 16 (condiviso tra Server + DataServer). Autenticazione: OAuth2 / OpenID Connect.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Opzioni di distribuzione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 modelli di distribuzione per ogni infrastruttura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1887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74320" y="14630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Raccomandato per server singolo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74320" y="1691640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Tutti i servizi in un docker-compose.yml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incluso come container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Configurazione e manutenzione più semplici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Ideale per: demo, ospedali piccoli-medi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3337560" y="11887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nativo (systemd)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37560" y="14630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politiche senza container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337560" y="1691640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JAR eseguiti come servizi systemd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esterno richiesto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Supporto multi-istanza sullo stesso host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Ideale per: politiche infrastrutturali rigide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0" y="11887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0" y="146304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Enterprise, scalabile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400800" y="169164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 Helm con tutti i servizi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Autoscaling orizzontale dei pod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 Disruption Budgets, rolling update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Ideale per: grandi ospedali, multi-sito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 — Configurazione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Passo dopo passo su un singolo server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Passaggi di installazione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Creare la directory: mkdir -p /opt/kodemed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Copiare docker-compose.yml, .env, runtime-config.js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Modificare .env: database, OIDC, CORS, chiavi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Modificare runtime-config.js: URL API per il vostro dominio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docker login harbor.mieresit.com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docker compose pull &amp;&amp; docker compose up -d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Variabili d'ambiente chiave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POSTGRES_PASSWORD — password database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OIDC_ISSUER_URI — URL provider SSO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CORS_ALLOWED_ORIGINS — i vostri domini pubblici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KODEMED_ENCRYPTION_KEY — cifratura dati (GDPR)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KODEMED_VERSION — tag immagine da KodeMed GmbH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nativo — Installazione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Installatore automatizzato per Ubuntu / Debian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2743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1148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Installatore interattivo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1148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 -xzf kodemed-linux-&lt;version&gt;.tar.gz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sudo bash install-kodemed.sh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Selezionare i componenti (Server, DataServer, Grouper, UI)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Configurare porte, database, OIDC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Servizi systemd creati automaticamente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Struttura directory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/opt/kodemed/ — installazione (JAR, UI)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/etc/kodemed/ — file di configurazione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/var/log/kodemed/ — log applicativi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/var/lib/kodemed/ — dati (importazioni)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626364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Gestione servizi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6364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systemctl start|stop|restart 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systemctl status 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journalctl -u kodemed-server -f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 reverse proxy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Terminazione HTTPS e supporto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Apache (mod_proxy)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Abilitare: mod_proxy, mod_proxy_http, mod_proxy_wstunnel, mod_ssl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ProxyPass /ws/ ws://localhost:8080/ws/ (WebSocket PER PRIMO)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ProxyPass / http://localhost:8080/ (HTTP dopo)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VirtualHost per sottodominio di servizio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nginx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554480"/>
            <a:ext cx="37947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proxy_http_version 1.1 per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proxy_set_header Upgrade $http_upgrade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proxy_set_header Connection "upgrade"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blocco server per sottodominio di servizio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74320" y="384048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supporto WebSocket è obbligatorio — CodingClient e UI comunicano via /ws/ con il Server.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 SSO / OIDC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OpenID Connect per l'autenticazione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Keycloak (Raccomandato)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 Keycloak preconfigurato fornito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Caddy per HTTPS automatico (Let's Encrypt)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 giornalieri del database (30 giorni di retention)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Protezione brute force: max 5 tentativi falliti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OIDC richiesti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kodemed-ui — client pubblico, flusso PKCE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kodemed-server — confidenziale, account di servizio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Ruoli: admin, coder, approver, viewer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Provider alternativi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 AD, Okta, Auth0 supportati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Impostare OIDC_ISSUER_URI + OIDC_JWK_URI in .env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token deve contenere i claim sub + ruoli/gruppi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Aggiornare KodeMed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Procedure di aggiornamento per ogni modello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Aggiornamento Docker Compose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pull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up -d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curl localhost:8080/actuator/health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Rollback: impostare la versione precedente in .env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Aggiornamento Linux nativo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Arrestare i servizi: systemctl stop kodemed-*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Backup: cp -r /opt/kodemed /opt/kodemed.backup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Estrarre nuova versione + sudo bash install-kodemed.sh --upgrade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Avviare i servizi e verificare la salute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Aggiornamento Kubernetes / OpenShift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Aggiornare imageTag in values.yaml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upgrade kodemed charts/kodemed/ -f values.yaml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kubectl rollout status deployment/kodemed-server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Rollback: helm rollback kodemed 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Check &amp; Backup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 di monitoraggio e protezione dati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Endpoint di salute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63040"/>
          <a:ext cx="379476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1371600"/>
                <a:gridCol w="13258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Servizio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Atteso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HTTP 200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Backup database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89204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è l'unico componente con stato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pg_dump -U kodemed kodemed | gzip &gt; backup.sql.gz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Pianificare backup giornalieri (cron o container pg-backup)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Testare regolarmente la procedura di ripristino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Guida DevOps &amp; Amministrazione Server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