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Integrationsleitfaden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Software-Entwickler &amp; Systemintegratoren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Post-Coding-Webhook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Ergebnisübermittlung an Ihr KIS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Funktionsweise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Kodierer schliesst Sitzung ab → CodingClient sendet JSON per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blockiert den Kodierer nicht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Exponentieller Backoff-Retry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Retry bei 4xx (ausser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Serverkonfiguration (Umgebungsvariablen)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Client-Konfiguration (lokale Auth)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Datenminimierung (DSGVO/nDSG)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standardmässig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standardmässig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Auth-Credentials werden nie vom Server gesendet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Kontakt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Schweiz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Integrationswege zu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Direkte KIS-Integration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laden via KODEMED_DLL_PATH-Umgebungsvariable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SendConfig() mit XML oder JSON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für vollen UI-Ablauf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DoCoding() für Headless-Verarbeitung aufrufen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Ergebnisse via GetResults() abrufen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Funktioniert mit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REST-/WebSocket-API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Drittanbieter-Apps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mit Daten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sendet an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öffnet Kodierungs-UI auf dem Desktop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Sitzungsstatus via GET-Endpunkt abfragen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 Sprache/Plattform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Echtzeit-Updates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COM-DLL-Integration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Schritt für Schritt für .NET-/VB-/C#-Anwendungen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C#-Beispiel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VB.NET-/VBA-Beispiel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DLL-Pfadauflösung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KODEMED_DLL_PATH-Umgebungsvariable (von CodingClient gesetzt)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B: REST-API-Integration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jede Sprache/Plattform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Endpunkt-Ablauf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Beispiel: Sitzung erstellen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C: WebSocket-Integration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Bidirektionale Echtzeit-Kommunikation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WebSocket-Nachrichtentypen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Verbindung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Payload-Format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OAuth2-/OIDC-Ablauf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Kompatibel mit: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Authorization-Code-Verfahren mit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öffnet eingebetteten Browser zur Anmeldung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 (Access- + Refresh-Tokens)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Benutzersprache aus JWT-„locale“-Claim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Client-IDs: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konfigurierbar (Standard: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Token-Lebenszyklus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Access-Token: kurzlebig (~5 Min.)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Refresh-Token: langlebig (~30 Min.)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Auto-Refresh vor Ablauf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WebSocket-Reconnect erneuert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Datenformate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BFS, Benutzerdefiniert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SpiGes-XML-Struktur (Primär)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FormatType-Enum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Plugin-System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IFormatPlugin-Interface implementieren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Erkennung aus Plugin-Verzeichnis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Benutzerdefinierte Daten in SpiGes-Modell umwandeln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Integriert: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CodingClient-Setup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Portable System-Tray-Anwendung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Schritte)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KodeMed-Ordner an beliebigen Ort kopieren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KodeMed.CodingClient.exe starten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Umgebungsvariablen + COM-DLL-Registrierung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Umgebungsvariablen (automatisch gesetzt)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Citrix-/VDI-Kompatibilität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Eigenständige EXE: keine .NET-Runtime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Benutzerebene: alle Schreibvorgänge in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Administratorrechte erforderlich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COM-Registrierung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Konfiguration: neben EXE oder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Nicht-persistentes VDI: Re-Setup bei jeder Anmeldung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Tray-Menü (mehrsprachig: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Anmelden / Abmelden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 aus Datei öffnen (SpiGes / BFS / Benutzerdefiniert)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Servereinstellungen, Autostart, Setup / Reparatur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API-Kurzreferenz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DLL-Methoden, REST-Endpunkte, WebSocket-Nachrichten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DLL-Methoden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REST-Endpunkte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WebSocket-Nachrichten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Integrationsleitfaden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