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Guide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Software Developers &amp; System Integrators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 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result delivery to your HIS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 completes session → CodingClient POSTs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Fire-and-forget: does not block the coder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Exponential backoff retry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retry on 4xx (except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Config (env vars)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Config (local auth)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Minimization (GDPR/nDSG)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defaults 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defaults 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 credentials never sent from 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 protection on webhook URLs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Contact &amp; Support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Switzerland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Overview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integration paths to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HIS 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DLL via KODEMED_DLL_PATH env var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SendConfig() with XML or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DoCodingWithFormat() for full UI flow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DoCoding() for headless processing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Retrieve results via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from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/ WebSocket API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 Party 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with data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pushes to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opens coding UI on user’s desktop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session status via GET endpoint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language/platform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updates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for .NET / VB / C# applications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C# Example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VB.NET / VBA Example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Path Resolution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KODEMED_DLL_PATH env var (set by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API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any language/platform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 Flow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Example: Create Session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C: WebSocket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bidirectional communication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 Message Types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Connection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Format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 Flow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with: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flow with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opens embedded browser for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auto-refresh (access + refresh tokens)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locale read from JWT ‘locale’ claim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IDs: kodemed-dll (DLL), kodemed-ui (browser)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Realm: configurable (default: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Token Lifecycle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token: short-lived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token: long-lived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Auto-refresh before expiry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reconnect refreshes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Formats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BFS, Custom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SpiGes XML Structure (Primary)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FormatType Enum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Plugin System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IFormatPlugin interface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Auto-discovery from plugin directory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 custom data to SpiGes model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Setup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system tray application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(3 Steps)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Copy KodeMed folder to any location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Run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Auto-setup: env vars + COM DLL registration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Environment Variables (auto-set)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 / VDI Compatibility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Self-contained EXE: no .NET runtime needed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User-level only: all writes to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required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registration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Config: next to EXE or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Non-persistent VDI: re-setup on each login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Tray Menu (multilingual: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/ Sign Out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Session from File (SpiGes / BFS / Custom)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Settings, Auto-start, Setup / Repair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Quick Reference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Methods, REST Endpoints, WebSocket Messages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Methods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REST Endpoints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 Messages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Integration Guide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