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 all’integrazione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sviluppatori software e integratori di sistema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Consegna automatica dei risultati al vostro SIO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Come funziona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codificatore completa la sessione → CodingClient invia JSON in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non blocca il codificatore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con backoff esponenziale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retry su 4xx (eccetto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server (variabili d’ambiente)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client (auth locale)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Minimizzazione dati (GDPR/nLPD)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predefinito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predefinito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Credenziali auth mai inviate dal 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webhook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Contatto &amp; supporto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dell’integrazione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percorsi di integrazione verso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diretta nel SIO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Caricare la DLL tramite variabile KODEMED_DLL_PATH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SendConfig() con XML o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DoCodingWithFormat() per il flusso UI completo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DoCoding() per l’elaborazione headless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Recuperare i risultati tramite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 con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API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Applicazioni di terze parti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con i dati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server invia al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apre l’UI di codifica sul desktop dell’utente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Interrogare lo stato della sessione via endpoint GET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Qualsiasi linguaggio/piattaforma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in tempo reale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Integrazione DLL COM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Passo dopo passo per applicazioni .NET / VB / C#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C#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VB.NET / VBA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Risoluzione percorso DLL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Variabile KODEMED_DLL_PATH (impostata da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Integrazione API REST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qualsiasi linguaggio/piattaforma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degli endpoint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Esempio: Creare una sessione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C: Integrazione WebSocket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Comunicazione bidirezionale in tempo reale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Tipi di messaggi WebSocket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Connessione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Formato payload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con: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Flusso Authorization Code con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DLL apre un browser integrato per il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 (access + refresh)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 utente letta dal claim JWT ‘locale’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configurabile (predefinito: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Ciclo di vita dei token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token: breve durata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token: lunga durata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prima della scadenza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Riconnessione WebSocket aggiorna il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Formati dati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UST, Personalizzato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Struttura XML SpiGes (primaria)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Enum FormatType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Sistema plugin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Implementare l’interfaccia IFormatPlugin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Scoperta automatica dalla directory 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Trasformare dati personalizzati nel modello SpiGes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Integrato: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Setup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system tray portatile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Installazione (3 passaggi)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Copiare la cartella KodeMed in qualsiasi posizione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Avviare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variabili d’ambiente + registrazione DLL 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d’ambiente (impostate automaticamente)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Compatibilità Citrix / VDI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autonomo: nessun runtime .NET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livello utente: tutte le scritture in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di amministratore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Config: accanto all’EXE o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VDI non persistente: re-setup ad ogni accesso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Menu tray (multilingue: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 / Disconnessione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Aprire sessione da file (SpiGes / UST / Personalizzato)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Impostazioni server, Avvio auto, Setup / Riparazione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Riferimento API rapido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Metodi DLL, Endpoint REST, Messaggi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Metodi DLL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REST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Messaggi WebSocket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Guida all’integrazione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