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OpenShift-Bereitstellungsrichtlinie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DevOps, Platform Engineers &amp; IT-Architekten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Erforderliche Massnahmen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Aktionspunkte vor dem Deployment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365760"/>
                <a:gridCol w="4754880"/>
                <a:gridCol w="182880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#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 Plattform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Namespace kodemed-test auf OpenShift erstellen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PostgreSQL 16 mit aktiviertem SSL bereitstellen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Docker-Repo in JFrog konfigurieren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Helm-Repo in JFrog konfigurieren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JFrog-Credentials an Mieres IT bereitstellen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 für Non-Root-nginx anpassen (SCC)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Helm Charts erstellen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OpenShift Secrets erstellen (DB, Encryption, JWT)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Routes WebSocket + Sticky Sessions konfigurieren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RASCI-Matrix mit allen Beteiligten validieren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Mittel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Architektur — Komponenten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OpenShift bereitgestellte Dienste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2560320"/>
                <a:gridCol w="73152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Dienst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Technologie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React 18 / nginx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PostgreSQL 16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Extern (kein Pod)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5432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Externe DB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657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Windows-Clients (nicht containerisiert):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" y="3931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KodeMed.Interface — COM-DLL .NET 9.0 (HIS-Integration)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KodeMed.CodingClient — System-Tray-App .NET 9.0 (WebSocket-Bridge)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Ressourcenlimits pro Pod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CPU- und Speicher-Requests/Limits für jeden Dienst</a:t>
            </a:r>
            <a:endParaRPr lang="en-US" sz="11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1371600"/>
                <a:gridCol w="1371600"/>
                <a:gridCol w="13716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CPU Req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CPU Limit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 Req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 Limit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256Mi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 (nginx)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 (x2 Replicas)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2600Mi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84048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JVM: -XX:+UseContainerSupport -XX:MaxRAMPercentage=75.0 — respektiert automatisch das Container-Speicherlimit.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Hochverfügbarkeit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Mindestens 2 Replicas pro Dienst mit Rolling Updates</a:t>
            </a:r>
            <a:endParaRPr lang="en-US" sz="11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914400"/>
                <a:gridCol w="2743200"/>
                <a:gridCol w="28346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Dienst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Replicas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Rolling Update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Einschränkungen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0,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Sticky Sessions erforderlich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keine Einschränkungen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keine Einschränkungen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keine Einschränkungen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274320" y="292608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1" name="Text 8"/>
          <p:cNvSpPr/>
          <p:nvPr/>
        </p:nvSpPr>
        <p:spPr>
          <a:xfrm>
            <a:off x="457200" y="3063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Sticky Sessions — kodemed-server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57200" y="338328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WebSocket-Verbindungen im JVM-Speicher (ConcurrentHashMap)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OpenShift-Route MUSS Session-Affinität konfigurieren: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haproxy.router.openshift.io/balance: source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haproxy.router.openshift.io/timeout: 86400s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Pod-Neustart: Clients verbinden sich in 60s — Sessions in DB, kein Datenverlust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 Probes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Readiness-, Liveness- und Startup-Probes für alle Dienste</a:t>
            </a:r>
            <a:endParaRPr lang="en-US" sz="11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2011680"/>
                <a:gridCol w="731520"/>
                <a:gridCol w="1371600"/>
                <a:gridCol w="9144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Dienst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Init Delay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Period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274320" y="2926080"/>
            <a:ext cx="859536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1" name="Text 8"/>
          <p:cNvSpPr/>
          <p:nvPr/>
        </p:nvSpPr>
        <p:spPr>
          <a:xfrm>
            <a:off x="457200" y="3063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Probe-Typen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57200" y="338328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Readiness — bestimmt, ob Pod Traffic empfangen kann (aus Service entfernt bei Fehler)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Liveness — bestimmt, ob Pod lebt (Container wird neugestartet bei Fehler)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Startup — schützt langsam startende Apps (JVM-Warmup), failureThreshold: 12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Datenbank — Externes PostgreSQL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Datenbank-Pods in OpenShift — externe DB mit SSL in-transit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Konfiguration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DB-Pod in OpenShift — konform mit Cluster-Richtlinie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SSL in-transit: sslmode=require&amp;sslrootcert=/certs/ca.crt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SSL-Zertifikat via OpenShift Secret montiert (kodemed-db-ssl-cert)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Connection Pool: HikariCP max 15, min 5 idle, pro Dienst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Schema &amp; Migrationen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Gemeinsames Schema: Server-Präfix km_app_, DataServer-Präfix km_data_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Flyway-Migrationen laufen automatisch beim Start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manuellen SQL-Skripte erforderlich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Datenbank immer vor Upgrade sichern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Image-Sicherheit &amp; SCC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Unveränderliche Images, Schwachstellenscan und OpenShift Security Context Constraints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Unveränderliche Images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readOnlyRootFilesystem: true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allowPrivilegeEscalation: false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runAsNonRoot: true, runAsUser: 1001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Installationen zur Laufzeit — Konfig nur via Env-Vars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verschachtelten Container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74320" y="269748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6974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8346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Scan &amp; Signaturen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310896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Trivy-Scan bei jedem CI-Build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Kritische CVEs = Image wird blockiert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Cosign für Supply-Chain-Integrität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Basis: eclipse-temurin:21-jre-alpine</a:t>
            </a:r>
            <a:endParaRPr lang="en-US" sz="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09160" y="1097280"/>
          <a:ext cx="416052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640080"/>
                <a:gridCol w="18745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root*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AKTION ERFORDERLICH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4709160" y="3108960"/>
            <a:ext cx="4160520" cy="7772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19" name="Text 16"/>
          <p:cNvSpPr/>
          <p:nvPr/>
        </p:nvSpPr>
        <p:spPr>
          <a:xfrm>
            <a:off x="4892040" y="3246120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Aktion: kodemed-ui auf nginxinc/nginx-unprivileged migrieren oder UID &gt; 1000 konfigurieren.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Offene Fragen — Antworten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Antworten auf die Fragen aus der Besprechung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1430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" y="11430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280160" y="10972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PDB (PodDisruptionBudget)?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280160" y="13716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minAvailable: 1 pro Dienst. Mit 2 Replicas kann der Cluster max. 1 Pod gleichzeitig evakuieren.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74320" y="18288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0F9ED5"/>
          </a:solidFill>
          <a:ln/>
        </p:spPr>
      </p:sp>
      <p:sp>
        <p:nvSpPr>
          <p:cNvPr id="13" name="Text 11"/>
          <p:cNvSpPr/>
          <p:nvPr/>
        </p:nvSpPr>
        <p:spPr>
          <a:xfrm>
            <a:off x="274320" y="18288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NEIN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280160" y="17830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Kubernetes-Operator?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280160" y="20574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Nicht nötig. Standard-K8s-Ressourcen (Deployment, Service, Route) reichen aus. Keine Custom-CRDs.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74320" y="25146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E97132"/>
          </a:solidFill>
          <a:ln/>
        </p:spPr>
      </p:sp>
      <p:sp>
        <p:nvSpPr>
          <p:cNvPr id="17" name="Text 15"/>
          <p:cNvSpPr/>
          <p:nvPr/>
        </p:nvSpPr>
        <p:spPr>
          <a:xfrm>
            <a:off x="274320" y="25146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GEMISCHT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280160" y="24688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Stateless vs. Stateful?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280160" y="27432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DataServer, Grouper, UI = stateless. Server = stateful (WebSocket in JVM). Alle als Deployment. Sticky Sessions auf Route.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74320" y="32004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21" name="Text 19"/>
          <p:cNvSpPr/>
          <p:nvPr/>
        </p:nvSpPr>
        <p:spPr>
          <a:xfrm>
            <a:off x="274320" y="32004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280160" y="31546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Deployment-Typ?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280160" y="34290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Charts empfohlen. Parametrisierbar pro Umgebung (values-test.yaml, values-prod.yaml). Einfaches Rollback.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74320" y="38862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25" name="Text 23"/>
          <p:cNvSpPr/>
          <p:nvPr/>
        </p:nvSpPr>
        <p:spPr>
          <a:xfrm>
            <a:off x="274320" y="38862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280160" y="38404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GitOps-kompatibel?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280160" y="41148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Unveränderliche Images + versionierte Tags (YYYY.M.D.BUILD) + deklarative Konfig. ArgoCD/FluxCD-Workflow.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RASCI-Matrix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Klar definierte Verantwortlichkeiten für jeden Akteur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3108960"/>
                <a:gridCol w="1645920"/>
                <a:gridCol w="201168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Aktivität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 Plattform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 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Build &amp; Scan Images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Images in JFrog publizieren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OpenShift-Namespace erstellen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Quotas/Limits konfigurieren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Helm Charts erstellen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 (Test &amp; Prod)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Routes/Ingress + SSL konfig.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PostgreSQL + SSL bereitstellen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OpenShift Secrets verwalten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Rolling Updates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 (Images)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 (Deploy)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App-Support L2/L3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DB-Backup &amp; Restore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42976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Responsible  |  A = Accountable  |  S = Supportive  |  C = Consulted  |  I = Informed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OpenShift-Bereitstellungsrichtlinie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