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OpenShift Deployment Policy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DevOps, Platform Engineers &amp; IT Architects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Required Actions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items before deployment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365760"/>
                <a:gridCol w="4754880"/>
                <a:gridCol w="182880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#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Platform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namespace kodemed-test on OpenShift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Provision PostgreSQL 16 with SSL 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Configure Docker repo in JFrog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Configure Helm repo in JFrog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Provide JFrog credentials to Mieres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Adapt kodemed-ui for non-root nginx (SCC)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Mieres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Helm charts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Mieres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OpenShift Secrets (DB, encryption, JWT)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Configure Routes WebSocket + sticky sessions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Validate RASCI matrix with all stakeholders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Medium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Architecture — Components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Services deployed in OpenShift</a:t>
            </a:r>
            <a:endParaRPr lang="en-US" sz="11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2560320"/>
                <a:gridCol w="73152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Technology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Java 21, 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Java 21, 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Java 21, Spring Boot 3.4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React 18 / nginx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PostgreSQL 16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External (not a pod)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5432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External DB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3657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Clients (not containerized):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57200" y="3931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KodeMed.Interface — COM DLL .NET 9.0 (HIS integration)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KodeMed.CodingClient — System tray app .NET 9.0 (WebSocket bridge)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Resource Limits per Pod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and memory requests/limits for each service</a:t>
            </a:r>
            <a:endParaRPr lang="en-US" sz="11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1371600"/>
                <a:gridCol w="1371600"/>
                <a:gridCol w="137160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CPU Req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CPU Limit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Mem Req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Mem Limit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256Mi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 (nginx)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 (x2 replicas)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4400m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2600Mi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6.1Gi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3840480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JVM: -XX:+UseContainerSupport -XX:MaxRAMPercentage=75.0 — automatically respects container memory limit.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High Availability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Minimum 2 replicas per service with rolling updates</a:t>
            </a:r>
            <a:endParaRPr lang="en-US" sz="11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914400"/>
                <a:gridCol w="2743200"/>
                <a:gridCol w="28346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Replicas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Rolling Update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Constraints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0,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Sticky sessions required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1,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Stateless — no constraints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1,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Stateless — no constraints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maxUnavail: 1, maxSurge: 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Stateless — no constraints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274320" y="2926080"/>
            <a:ext cx="8595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274320" y="2926080"/>
            <a:ext cx="85953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1" name="Text 8"/>
          <p:cNvSpPr/>
          <p:nvPr/>
        </p:nvSpPr>
        <p:spPr>
          <a:xfrm>
            <a:off x="457200" y="30632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Sticky Sessions — kodemed-server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457200" y="338328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 connections stored in JVM memory (ConcurrentHashMap)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OpenShift Route MUST configure session affinity: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haproxy.router.openshift.io/balance: source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haproxy.router.openshift.io/timeout: 86400s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 restart: clients reconnect in 60s — sessions are in DB, no data loss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Health Probes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Readiness, liveness, and startup probes for all services</a:t>
            </a:r>
            <a:endParaRPr lang="en-US" sz="11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2011680"/>
                <a:gridCol w="731520"/>
                <a:gridCol w="1371600"/>
                <a:gridCol w="9144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Init Delay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Period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/actuator/health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8082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Shape 6"/>
          <p:cNvSpPr/>
          <p:nvPr/>
        </p:nvSpPr>
        <p:spPr>
          <a:xfrm>
            <a:off x="274320" y="2926080"/>
            <a:ext cx="859536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274320" y="2926080"/>
            <a:ext cx="8595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1" name="Text 8"/>
          <p:cNvSpPr/>
          <p:nvPr/>
        </p:nvSpPr>
        <p:spPr>
          <a:xfrm>
            <a:off x="457200" y="30632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Probe Types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457200" y="338328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Readiness — determines if pod can receive traffic (removed from Service if failing)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Liveness — determines if pod is alive (container restarted if failing)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Startup — protects slow-starting apps (JVM warmup), failureThreshold: 12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Database — External PostgreSQL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database pods allowed in OpenShift — external DB with SSL in-transit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DB pod in OpenShift — compliant with cluster policy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SSL in-transit: sslmode=require&amp;sslrootcert=/certs/ca.crt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SSL cert mounted via OpenShift Secret (kodemed-db-ssl-cert)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Connection pool: HikariCP max 15 conn, min 5 idle, per service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Schema &amp; Migrations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schema: Server prefix km_app_, DataServer prefix km_data_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Flyway migrations run automatically on startup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manual SQL scripts required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backup database before upgrading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Image Security &amp; SCC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Immutable images, vulnerability scanning, and OpenShift Security Context Constraints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Immutable Images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readOnlyRootFilesystem: true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allowPrivilegeEscalation: false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runAsNonRoot: true, runAsUser: 1001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runtime installations — config via env vars only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nested containers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274320" y="269748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" y="26974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28346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Scan &amp; Signatures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57200" y="310896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Trivy scan on every CI build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CVEs = image blocked from publication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Cosign for supply-chain integrity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Base: eclipse-temurin:21-jre-alpine</a:t>
            </a:r>
            <a:endParaRPr lang="en-US" sz="8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09160" y="1097280"/>
          <a:ext cx="416052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640080"/>
                <a:gridCol w="18745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Image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SCC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restricted (OK)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restricted (OK)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restricted (OK)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root*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ACTION REQUIRED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4709160" y="3108960"/>
            <a:ext cx="4160520" cy="7772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19" name="Text 16"/>
          <p:cNvSpPr/>
          <p:nvPr/>
        </p:nvSpPr>
        <p:spPr>
          <a:xfrm>
            <a:off x="4892040" y="3246120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Action: migrate kodemed-ui to nginxinc/nginx-unprivileged or configure UID &gt; 1000.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Open Questions — Answers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Responses to the meeting questions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1430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4EA72E"/>
          </a:solidFill>
          <a:ln/>
        </p:spPr>
      </p:sp>
      <p:sp>
        <p:nvSpPr>
          <p:cNvPr id="9" name="Text 7"/>
          <p:cNvSpPr/>
          <p:nvPr/>
        </p:nvSpPr>
        <p:spPr>
          <a:xfrm>
            <a:off x="274320" y="11430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280160" y="10972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PDB (PodDisruptionBudget)?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280160" y="13716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minAvailable: 1 for each service. With 2 replicas, cluster can evict max 1 pod at a time.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74320" y="18288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0F9ED5"/>
          </a:solidFill>
          <a:ln/>
        </p:spPr>
      </p:sp>
      <p:sp>
        <p:nvSpPr>
          <p:cNvPr id="13" name="Text 11"/>
          <p:cNvSpPr/>
          <p:nvPr/>
        </p:nvSpPr>
        <p:spPr>
          <a:xfrm>
            <a:off x="274320" y="18288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280160" y="17830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Operator?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280160" y="20574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needed. Standard K8s resources (Deployment, Service, Route) suffice. No custom CRDs.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74320" y="25146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E97132"/>
          </a:solidFill>
          <a:ln/>
        </p:spPr>
      </p:sp>
      <p:sp>
        <p:nvSpPr>
          <p:cNvPr id="17" name="Text 15"/>
          <p:cNvSpPr/>
          <p:nvPr/>
        </p:nvSpPr>
        <p:spPr>
          <a:xfrm>
            <a:off x="274320" y="25146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MIXED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280160" y="24688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Stateless vs Stateful?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280160" y="27432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DataServer, Grouper, UI = stateless. Server = stateful (WebSocket in JVM). All as Deployment (not StatefulSet). Sticky sessions on Route.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274320" y="32004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4EA72E"/>
          </a:solidFill>
          <a:ln/>
        </p:spPr>
      </p:sp>
      <p:sp>
        <p:nvSpPr>
          <p:cNvPr id="21" name="Text 19"/>
          <p:cNvSpPr/>
          <p:nvPr/>
        </p:nvSpPr>
        <p:spPr>
          <a:xfrm>
            <a:off x="274320" y="32004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280160" y="31546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Deployment type?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280160" y="34290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charts recommended. Parameterizable per env (values-test.yaml, values-prod.yaml). Easy rollback. ArgoCD/FluxCD compatible.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274320" y="3886200"/>
            <a:ext cx="822960" cy="274320"/>
          </a:xfrm>
          <a:prstGeom prst="roundRect">
            <a:avLst>
              <a:gd name="adj" fmla="val 16667"/>
            </a:avLst>
          </a:prstGeom>
          <a:solidFill>
            <a:srgbClr val="4EA72E"/>
          </a:solidFill>
          <a:ln/>
        </p:spPr>
      </p:sp>
      <p:sp>
        <p:nvSpPr>
          <p:cNvPr id="25" name="Text 23"/>
          <p:cNvSpPr/>
          <p:nvPr/>
        </p:nvSpPr>
        <p:spPr>
          <a:xfrm>
            <a:off x="274320" y="388620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1280160" y="38404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GitOps compatible?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1280160" y="411480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Immutable images + versioned tags (YYYY.M.D.BUILD) + declarative config. Workflow: push image &gt; update values.yaml &gt; ArgoCD sync.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RASCI Matrix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Clearly defined responsibilities for each actor</a:t>
            </a:r>
            <a:endParaRPr lang="en-US" sz="1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3108960"/>
                <a:gridCol w="1645920"/>
                <a:gridCol w="2011680"/>
                <a:gridCol w="18288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Activity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Mieres IT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Platform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IT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Build &amp; scan images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Publish images to JFrog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OpenShift namespace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Configure quotas/limits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Helm charts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Deploy (test &amp; prod)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Config Routes/Ingress + SSL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Provision PostgreSQL + SSL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Manage OpenShift Secrets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Rolling updates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 (images)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 (deploy)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 support L2/L3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DB backup &amp; restore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274320" y="429768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= Responsible  |  A = Accountable  |  S = Supportive  |  C = Consulted  |  I = Informed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OpenShift Deployment Policy</dc:title>
  <dc:subject>PptxGenJS Presentation</dc:subject>
  <dc:creator>KodeMed GmbH</dc:creator>
  <cp:lastModifiedBy>KodeMed GmbH</cp:lastModifiedBy>
  <cp:revision>1</cp:revision>
  <dcterms:created xsi:type="dcterms:W3CDTF">2026-03-19T13:35:34Z</dcterms:created>
  <dcterms:modified xsi:type="dcterms:W3CDTF">2026-03-19T13:35:34Z</dcterms:modified>
</cp:coreProperties>
</file>