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Politique de déploiement OpenShift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DevOps, ingénieurs plateforme &amp; architectes IT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Actions requises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Actions à réaliser avant le déploiement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365760"/>
                <a:gridCol w="4754880"/>
                <a:gridCol w="1828800"/>
                <a:gridCol w="16459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#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 Plateforme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Prio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Créer le namespace kodemed-test sur OpenShift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Haute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Provisionner PostgreSQL 16 avec SSL activé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Haute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Configurer le repo Docker dans JFrog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Haute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Configurer le repo Helm dans JFrog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Haute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Fournir credentials JFrog à Mieres IT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Haute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Adapter kodemed-ui pour nginx non-root (SCC)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Mieres IT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Haute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Créer les Helm charts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Mieres IT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Haute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Créer les Secrets OpenShift (DB, encryption, JWT)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Haute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Configurer Routes WebSocket + sticky sessions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Haute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Valider la matrice RASCI avec toutes les parties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 IT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Moyenne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Architecture — Composants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Services déployés dans OpenShift</a:t>
            </a:r>
            <a:endParaRPr lang="en-US" sz="11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2560320"/>
                <a:gridCol w="731520"/>
                <a:gridCol w="13716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Service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Technologie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Type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Java 21, 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Deployment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Java 21, 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Deployment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Java 21, 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Deployment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React 18 / nginx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Deployment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PostgreSQL 16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Externe (pas un pod)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5432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DB externe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274320" y="365760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Clients Windows (non conteneurisés) :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457200" y="39319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KodeMed.Interface — DLL COM .NET 9.0 (intégration HIS)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KodeMed.CodingClient — App system tray .NET 9.0 (bridge WebSocket)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Limites de ressources par pod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Requêtes/limites CPU et mémoire pour chaque service</a:t>
            </a:r>
            <a:endParaRPr lang="en-US" sz="11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377440"/>
                <a:gridCol w="1371600"/>
                <a:gridCol w="1371600"/>
                <a:gridCol w="1371600"/>
                <a:gridCol w="13716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CPU Req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CPU Limit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Mem Req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Mem Limit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1Gi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256Mi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1Gi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1Gi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 (nginx)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TOTAL (x2 réplicas)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2600Mi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6.1Gi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274320" y="3840480"/>
            <a:ext cx="8595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JVM : -XX:+UseContainerSupport -XX:MaxRAMPercentage=75.0 — respecte automatiquement le memory limit du container.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Haute disponibilité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Minimum 2 réplicas par service avec rolling updates</a:t>
            </a:r>
            <a:endParaRPr lang="en-US" sz="11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914400"/>
                <a:gridCol w="2743200"/>
                <a:gridCol w="28346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Service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Réplicas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Rolling Update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Contraintes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maxUnavail: 0, maxSurge: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Sticky sessions obligatoires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maxUnavail: 1, maxSurge: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Stateless — aucune contrainte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maxUnavail: 1, maxSurge: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Stateless — aucune contrainte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maxUnavail: 1, maxSurge: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Stateless — aucune contrainte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9" name="Shape 6"/>
          <p:cNvSpPr/>
          <p:nvPr/>
        </p:nvSpPr>
        <p:spPr>
          <a:xfrm>
            <a:off x="274320" y="2926080"/>
            <a:ext cx="859536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274320" y="2926080"/>
            <a:ext cx="85953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1" name="Text 8"/>
          <p:cNvSpPr/>
          <p:nvPr/>
        </p:nvSpPr>
        <p:spPr>
          <a:xfrm>
            <a:off x="457200" y="30632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Sticky Sessions — kodemed-server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457200" y="338328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Connexions WebSocket en mémoire JVM (ConcurrentHashMap)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Route OpenShift DOIT configurer l'affinité de session :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haproxy.router.openshift.io/balance: source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haproxy.router.openshift.io/timeout: 86400s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Redémarrage pod : clients se reconnectent en 60s — sessions en DB, pas de perte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Health Probes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Sondes readiness, liveness et startup pour tous les services</a:t>
            </a:r>
            <a:endParaRPr lang="en-US" sz="11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2011680"/>
                <a:gridCol w="731520"/>
                <a:gridCol w="1371600"/>
                <a:gridCol w="9144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Service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Endpoint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Init Delay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Période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9" name="Shape 6"/>
          <p:cNvSpPr/>
          <p:nvPr/>
        </p:nvSpPr>
        <p:spPr>
          <a:xfrm>
            <a:off x="274320" y="2926080"/>
            <a:ext cx="859536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274320" y="2926080"/>
            <a:ext cx="8595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1" name="Text 8"/>
          <p:cNvSpPr/>
          <p:nvPr/>
        </p:nvSpPr>
        <p:spPr>
          <a:xfrm>
            <a:off x="457200" y="30632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Types de sondes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457200" y="338328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Readiness — détermine si le pod peut recevoir du trafic (retiré du Service si échec)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Liveness — détermine si le pod est vivant (container redémarré si échec)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Startup — protège les apps lentes au démarrage (JVM warmup), failureThreshold: 12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Base de données — PostgreSQL externe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 de pod DB autorisé dans OpenShift — DB externe avec SSL in-transit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Configuration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 de pod DB dans OpenShift — conforme à la politique du cluster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SSL in-transit : sslmode=require&amp;sslrootcert=/certs/ca.crt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Certificat SSL monté via Secret OpenShift (kodemed-db-ssl-cert)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Connection pool : HikariCP max 15 conn, min 5 idle, par service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Schéma &amp; Migrations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Schéma partagé : Server préfixe km_app_, DataServer préfixe km_data_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Migrations Flyway automatiques au démarrage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 de scripts SQL manuels requis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Toujours sauvegarder la base avant mise à jour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Sécurité des images &amp; SCC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Images immutables, scan de vulnérabilités et Security Context Constraints OpenShift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14630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Images immutables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readOnlyRootFilesystem: true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allowPrivilegeEscalation: false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runAsNonRoot: true, runAsUser: 1001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 d'installation au runtime — config via env vars uniquement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 de nested containers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274320" y="2697480"/>
            <a:ext cx="4160520" cy="11887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74320" y="26974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457200" y="28346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Scan &amp; Signatures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57200" y="3108960"/>
            <a:ext cx="379476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Scan Trivy à chaque build CI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CVE critiques = image bloquée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Cosign pour intégrité supply-chain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: eclipse-temurin:21-jre-alpine</a:t>
            </a:r>
            <a:endParaRPr lang="en-US" sz="8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09160" y="1097280"/>
          <a:ext cx="4160520" cy="914400"/>
        </p:xfrm>
        <a:graphic>
          <a:graphicData uri="http://schemas.openxmlformats.org/drawingml/2006/table">
            <a:tbl>
              <a:tblPr/>
              <a:tblGrid>
                <a:gridCol w="1645920"/>
                <a:gridCol w="640080"/>
                <a:gridCol w="18745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Image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UID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SCC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restricted (OK)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restricted (OK)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restricted (OK)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root*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ACTION REQUISE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7" name="Shape 14"/>
          <p:cNvSpPr/>
          <p:nvPr/>
        </p:nvSpPr>
        <p:spPr>
          <a:xfrm>
            <a:off x="4709160" y="3108960"/>
            <a:ext cx="4160520" cy="7772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4709160" y="3108960"/>
            <a:ext cx="4160520" cy="36576"/>
          </a:xfrm>
          <a:prstGeom prst="rect">
            <a:avLst/>
          </a:prstGeom>
          <a:solidFill>
            <a:srgbClr val="E74C3C"/>
          </a:solidFill>
          <a:ln/>
        </p:spPr>
      </p:sp>
      <p:sp>
        <p:nvSpPr>
          <p:cNvPr id="19" name="Text 16"/>
          <p:cNvSpPr/>
          <p:nvPr/>
        </p:nvSpPr>
        <p:spPr>
          <a:xfrm>
            <a:off x="4892040" y="3246120"/>
            <a:ext cx="3794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: migrer kodemed-ui vers nginxinc/nginx-unprivileged ou configurer UID &gt; 1000.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Questions ouvertes — Réponses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Réponses aux questions de la réunion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143000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4EA72E"/>
          </a:solidFill>
          <a:ln/>
        </p:spPr>
      </p:sp>
      <p:sp>
        <p:nvSpPr>
          <p:cNvPr id="9" name="Text 7"/>
          <p:cNvSpPr/>
          <p:nvPr/>
        </p:nvSpPr>
        <p:spPr>
          <a:xfrm>
            <a:off x="274320" y="11430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OUI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1280160" y="10972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PDB (PodDisruptionBudget) ?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280160" y="13716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minAvailable: 1 par service. Avec 2 réplicas, le cluster peut évacuer max 1 pod à la fois.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274320" y="1828800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0F9ED5"/>
          </a:solidFill>
          <a:ln/>
        </p:spPr>
      </p:sp>
      <p:sp>
        <p:nvSpPr>
          <p:cNvPr id="13" name="Text 11"/>
          <p:cNvSpPr/>
          <p:nvPr/>
        </p:nvSpPr>
        <p:spPr>
          <a:xfrm>
            <a:off x="274320" y="18288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1280160" y="17830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Opérateur Kubernetes ?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280160" y="20574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 nécessaire. Ressources K8s standard (Deployment, Service, Route) suffisent. Pas de CRD custom.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274320" y="2514600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E97132"/>
          </a:solidFill>
          <a:ln/>
        </p:spPr>
      </p:sp>
      <p:sp>
        <p:nvSpPr>
          <p:cNvPr id="17" name="Text 15"/>
          <p:cNvSpPr/>
          <p:nvPr/>
        </p:nvSpPr>
        <p:spPr>
          <a:xfrm>
            <a:off x="274320" y="25146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MIXTE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1280160" y="24688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Stateless vs Stateful ?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1280160" y="27432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DataServer, Grouper, UI = stateless. Server = stateful (WebSocket en JVM). Tous en Deployment. Sticky sessions sur Route.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274320" y="3200400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4EA72E"/>
          </a:solidFill>
          <a:ln/>
        </p:spPr>
      </p:sp>
      <p:sp>
        <p:nvSpPr>
          <p:cNvPr id="21" name="Text 19"/>
          <p:cNvSpPr/>
          <p:nvPr/>
        </p:nvSpPr>
        <p:spPr>
          <a:xfrm>
            <a:off x="274320" y="32004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1280160" y="31546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Type de déploiement ?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1280160" y="34290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 charts recommandés. Paramétrable par env (values-test.yaml, values-prod.yaml). Rollback facile. Compatible ArgoCD/FluxCD.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274320" y="3886200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4EA72E"/>
          </a:solidFill>
          <a:ln/>
        </p:spPr>
      </p:sp>
      <p:sp>
        <p:nvSpPr>
          <p:cNvPr id="25" name="Text 23"/>
          <p:cNvSpPr/>
          <p:nvPr/>
        </p:nvSpPr>
        <p:spPr>
          <a:xfrm>
            <a:off x="274320" y="38862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OUI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1280160" y="38404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Compatible GitOps ?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1280160" y="41148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Images immutables + tags versionnés (YYYY.M.D.BUILD) + config déclarative. Workflow ArgoCD sync.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Matrice RASCI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Responsabilités clairement définies pour chaque acteur</a:t>
            </a:r>
            <a:endParaRPr lang="en-US" sz="11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3108960"/>
                <a:gridCol w="1645920"/>
                <a:gridCol w="2011680"/>
                <a:gridCol w="18288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Activité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Mieres IT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 Plateforme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 IT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Build &amp; scan images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Publier images sur JFrog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Créer namespace OpenShift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Configurer quotas/limites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Créer Helm charts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Déploiement (test &amp; prod)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Config Routes/Ingress + SSL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Provisionner PostgreSQL + SSL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Gérer Secrets OpenShift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Rolling updates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 (images)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 (deploy)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Support applicatif L2/L3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Sauvegarde &amp; restauration DB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274320" y="429768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 = Responsible  |  A = Accountable  |  S = Supportive  |  C = Consulted  |  I = Informed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Politique de déploiement OpenShift</dc:title>
  <dc:subject>PptxGenJS Presentation</dc:subject>
  <dc:creator>KodeMed GmbH</dc:creator>
  <cp:lastModifiedBy>KodeMed GmbH</cp:lastModifiedBy>
  <cp:revision>1</cp:revision>
  <dcterms:created xsi:type="dcterms:W3CDTF">2026-03-19T13:35:34Z</dcterms:created>
  <dcterms:modified xsi:type="dcterms:W3CDTF">2026-03-19T13:35:34Z</dcterms:modified>
</cp:coreProperties>
</file>