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 di deployment OpenShift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DevOps, Platform Engineer e architetti IT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Azioni richieste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Azioni da completare prima del deployment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Piattaforma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namespace kodemed-test su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Provisioning PostgreSQL 16 con SSL attivato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repo Docker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repo Helm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Fornire credenziali JFrog a 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Adattare kodemed-ui per nginx non-root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Helm chart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Secret OpenShift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Route WebSocket + sticky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Validare matrice RASCI con tutti gli stakeholder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— Componenti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distribuiti in OpenShift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Tecnologia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Tipo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Esterno (non un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 esterna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Windows (non containerizzati):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DLL COM .NET 9.0 (integrazione HIS)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App system tray .NET 9.0 (bridge WebSocket)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Limiti di risorse per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Richieste/limiti CPU e memoria per ogni servizio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TOTALE (x2 repliche)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JVM: -XX:+UseContainerSupport -XX:MaxRAMPercentage=75.0 — rispetta automaticamente il memory limit del container.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Alta disponibilità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Minimo 2 repliche per servizio con rolling update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Repliche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Vincoli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 obbligatorie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nessun vincolo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nessun vincolo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nessun vincolo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Connessioni WebSocket in memoria JVM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Route OpenShift DEVE configurare l'affinità di sessione: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Riavvio pod: client si riconnettono in 60s — sessioni in DB, nessuna perdita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Sonde readiness, liveness e startup per tutti i servizi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Servizio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Tipi di sonde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determina se il pod può ricevere traffico (rimosso dal Service se fallisce)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determina se il pod è vivo (container riavviato se fallisce)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protegge app lente all'avvio (JVM 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— PostgreSQL esterno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pod DB consentito in OpenShift — DB esterno con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pod DB in OpenShift — conforme alla politica del cluster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Certificato SSL montato via Secret OpenShift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pool: HikariCP max 15 conn, min 5 idle, per servizio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Schema &amp; Migrazioni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 condiviso: Server prefisso km_app_, DataServer prefisso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Migrazioni Flyway automatiche all'avvio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Nessuno script SQL manuale richiesto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Eseguire sempre backup del database prima dell'aggiornamento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Sicurezza immagini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immutabili, scansione vulnerabilità e Security Context Constraints OpenShift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Immagini immutabili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Nessuna installazione a runtime — config solo via env vars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nested container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Scansione &amp; Firme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Trivy ad ogni build CI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critiche = immagine bloccata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per integrità supply-chain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Immagine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AZIONE RICHIESTA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Azione: migrare kodemed-ui a nginxinc/nginx-unprivileged o configurare UID &gt; 1000.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Domande aperte — Risposte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Risposte alle domande della riunione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per servizio. Con 2 repliche, il cluster può evacuare max 1 pod alla volta.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Operatore Kubernetes?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necessario. Risorse K8s standard (Deployment, Service, Route) sufficienti. Nessun CRD custom.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MISTO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 Stateful?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in JVM). Tutti come Deployment. Sticky session su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Tipo di deployment?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 raccomandati. Parametrizzabili per env (values-test.yaml, values-prod.yaml). Rollback facile.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Compatibile GitOps?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immutabili + tag versionati (YYYY.M.D.BUILD) + config dichiarativa. Workflow ArgoCD sync.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Matrice RASCI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Responsabilità chiaramente definite per ogni attore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Attività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Piattaforma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immagini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Pubblicare immagini su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namespace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Configurare quote/limiti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Creare Helm chart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 Routes/Ingress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Provisioning PostgreSQL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Gestire Secret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(immagini)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Supporto applicativo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Backup &amp; ripristino DB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Politica di deployment OpenShift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