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Case Coding Platform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CTOs, IT 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clinical coding solution for Swiss hospitals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ICD-10, CHOP and ATC coding with autocomplete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SwissDRG, TARPSY and ST Reha real-time grouping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/ BFS format compliance (Swiss Federal Statistics Office)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interface: German, French, Italian, English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for secure, centralized authentication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 webhook for automatic result delivery to HIS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Platform Components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integrated services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API, WebSocket, sessions,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ICD-10, CHOP, ATC, SwissDRG catalogs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SwissDRG, TARPSY, ST Reha grouping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 (14+ data blocks)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DLL for HIS integration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Options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paths to integrate with your Hospital Information System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HIS 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In-process DLL loaded by HIS application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opens auth + coding 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returns coded data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Party 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session data to server REST 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pushes to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language/platform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status updates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&amp; Compliance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Enterprise-grade security for healthcare data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(PKCE flow)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AD, Okta compatible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Group-based access control (admin, coder, approver, viewer)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auto-refresh, session expiry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GDPR / nDSG Compliance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(webhook opt-in fields)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for all session events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patient data stored on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/ WSS encryption everywhere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deployment for any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deployment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install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or H2 database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with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self-contained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COM registration + env vars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 / VDI compatible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Kubernetes, OpenShift &amp; Harbor-ready container deployment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services ship as Docker images (OCI-compliant)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to Kubernetes with Helm charts or plain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Harbor registry for image storage &amp; distribution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scanning (Trivy) on every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Ready for Integration?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for a technical demo and integration planning session.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Clinical Case Coding Platform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