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de codage clinique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CTOs, l’administration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Qu’est-ce que KodeMed 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complète de codage pour les hôpitaux suisses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Codage interactif ICD-10, CHOP et ATC avec auto-complétion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Groupage SwissDRG, TARPSY et ST Reha en temps réel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Conformité au format SpiGes / OFS (Office fédéral de la statistique)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multilingue : allemand, français, italien, anglais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pour une authentification sécurisée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post-codage pour la transmission automatique des résultats au SIH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Composants de la plateforme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services intégrés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REST, WebSocket, sessions,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Catalogues ICD-10, CHOP, ATC, SwissDRG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Groupage SwissDRG, TARPSY, ST Reha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 (14+ blocs de données)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pour l’intégration SIH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d’intégration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voies pour intégrer votre système d’information hospitalier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directe au SIH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in-process chargée par l’application SIH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ouvre auth + interface de codage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retourne les données codées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tierces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des données de session à l’API REST du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serveur transmet au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langage/plateforme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de statut en temps réel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Sécurité &amp; conformité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Sécurité de niveau entreprise pour les données de santé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(flux PKCE)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d’accès par groupes (admin, codeur, approbateur, lecteur)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des tokens, expiration de session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Conformité RGPD / nLPD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Minimisation des données (champs webhook opt-in)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Piste d’audit pour tous les événements de session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donnée patient stockée sur le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Chiffrement HTTPS / WSS partout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flexible pour toute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Serveur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Docker Compose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native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PostgreSQL ou H2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avec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portable autonome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d’administrateur requis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 : enregistrement COM + variables d’environnement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Citrix / VDI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conteneurisé prêt pour Kubernetes, OpenShift &amp; Harbor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services livrés en images Docker (conformes OCI)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sur Kubernetes avec Helm Charts ou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Registre Harbor privé pour le stockage et la distribution d’images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 vulnérabilités (Trivy) à chaque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Prêt pour l’intégration 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Contactez notre équipe pour une démo technique et une session de planification.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Plateforme de codage clinique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