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Systemarchitektur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CTOs, IT-Administration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Post-Coding-Webhook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Fire-and-Forget-HTTP-Callback nach Kodierungssitzungen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Funktionsweise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Kodierer schliesst Sitzung ab (Anwenden/Verwerfen/...)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sendet JSON per POST an konfigurierte URL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Asynchron: blockiert den Kodierer nicht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mit exponentiellem Backoff (1s→2s→4s...60s)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Retry bei 4xx (ausser 429)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48640" y="30175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 (Umgebungsvariablen)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291840"/>
          <a:ext cx="374904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Webhook-Payload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937760" y="1554480"/>
            <a:ext cx="3657600" cy="2377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5029200" y="1609344"/>
            <a:ext cx="3474720" cy="2267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 https://his.example.com/api/results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Content-Type: application/json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"eventType": "coding_session_completed",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"sess_abc123",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"Applied",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"username": "dr.muller",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"sourceFormat": "SpiGes",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3,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"diagnosesCount": 12,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"treatmentsCount": 7,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"...(opt-in)...",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"grouperResults": [...(opt-in)...]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40690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Auth: Bearer-Token oder Custom-Header (nur lokale Konfiguration)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Bereitstellung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Docker, On-Premise, Cloud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Serverkomponenten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54480"/>
            <a:ext cx="374904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609344"/>
            <a:ext cx="356616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Docker Compose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services: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["8080:8080"]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kodemed-dataserver: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kodemed/dataserver:latest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["8081:8081"]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kodemed-grouper-server: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kodemed/grouper-server:latest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["8082:8082"]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kodemed-ui: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image: kodemed/codingui:latest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ports: ["3000:3000"]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OIDC Provider (external IdP, not bundled)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https://customer-sso.example.com/auth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Client-Bereitstellung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CodingClient: portable, eigenständige EXE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beliebigen Ordner kopieren und starten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Automatische DLL- + Umgebungsvariablen-Registrierung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Citrix/VDI: als App oder im Image veröffentlichen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Gruppenrichtlinie: KODEMED_HOME-Umgebungsvariable setzen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Stilles Ersteinrichtungs-Setup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Konfigurationsüberschreibung: kodemed-client-config.json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Auto-Update: für zukünftige Versionen geplant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Bereitstellungs-Topologie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Kubernetes / OpenShift mit Harbor Registry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4864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88620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0" y="1005840"/>
            <a:ext cx="402336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54880" y="100584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937760" y="10972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937760" y="137160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600200"/>
          <a:ext cx="3657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937760" y="2788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65760" y="3657600"/>
            <a:ext cx="411480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65760" y="3657600"/>
            <a:ext cx="41148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548640" y="374904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 Charts oder einfache K8s-Manifests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Horizontales Pod-Autoscaling (HPA) für Server &amp; DataServer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54880" y="3657600"/>
            <a:ext cx="402336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54880" y="365760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937760" y="37490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Registry für Image-Speicherung &amp; -Verteilung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Schwachstellenanalyse (Trivy) bei jedem Push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XML-/JSON-Konfiguration, Umgebungsvariablen, Webhook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DLL-/Client-Konfiguration (XML oder JSON)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1463040"/>
            <a:ext cx="374904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17904"/>
            <a:ext cx="356616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&lt;KodeMedConfig&gt;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&lt;ServerUrl&gt;https://api.example.com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&lt;/ServerUrl&gt;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&lt;CodingUIUrl&gt;https://ui.example.com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&lt;/CodingUIUrl&gt;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OAuth2 --&gt;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&lt;OAuth2Url&gt;https://sso/auth&lt;/OAuth2Url&gt;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&lt;OAuth2ClientId&gt;kodemed-dll&lt;/OAuth2ClientId&gt;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Language (de/fr/it/en, auto-detect)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&lt;Language&gt;de&lt;/Language&gt;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&lt;!-- Processing --&gt;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&lt;OutputFormat&gt;XML&lt;/OutputFormat&gt;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&lt;ValidateSchema&gt;true&lt;/ValidateSchema&gt;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&lt;/KodeMedConfig&gt;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5488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1887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Wichtige Einstellungen</a:t>
            </a:r>
            <a:endParaRPr lang="en-US" sz="12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1463040"/>
          <a:ext cx="365760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54864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Setting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server 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OAuth2Url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Identity provider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Language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de, fr, it, en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OutputFormat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XML or JSON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SessionExpiry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OfflineTimeout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Minutes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4754880" y="3108960"/>
            <a:ext cx="4023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10896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4937760" y="31546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Webhook-Umgebungsvariablen (Server)</a:t>
            </a:r>
            <a:endParaRPr lang="en-US" sz="1100" dirty="0"/>
          </a:p>
        </p:txBody>
      </p:sp>
      <p:graphicFrame>
        <p:nvGraphicFramePr>
          <p:cNvPr id="2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937760" y="3429000"/>
          <a:ext cx="3657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KODEMED_HOOK_RETRY_COUNT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Schnellstart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3 Schritten betriebsbereit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Schritt 1: Server bereitstellen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508760"/>
            <a:ext cx="8046720" cy="457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563624"/>
            <a:ext cx="7863840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docker compose up -d    # Starts Server, DataServer, GrouperServer, CodingUI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205740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Schritt 2: Client installieren (eine Option wählen)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377440"/>
            <a:ext cx="384048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0080" y="2432304"/>
            <a:ext cx="36576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A: CodingClient (recommended)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Just run KodeMed.CodingClient.exe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Auto-setup handles everything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572000" y="2377440"/>
            <a:ext cx="4206240" cy="64008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663440" y="2432304"/>
            <a:ext cx="402336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Option B: MSI silent install (GPO/SCCM)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msiexec /i KodeMed.msi /quiet SERVERURL="https://..."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1546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Schritt 3: Kodierung starten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3474720"/>
            <a:ext cx="8046720" cy="731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529584"/>
            <a:ext cx="7863840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coding.SendConfig(File.ReadAllText("kodemed-config.xml"));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coding.DoCodingWithFormat(spigesXml, FormatType.SpiGes);     // Opens auth + coding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                         // XML or JSON results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Systemübersicht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KodeMed-Plattformkomponenten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6576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Java-Backend (REST + WebSocket)</a:t>
            </a:r>
            <a:endParaRPr lang="en-US" sz="700" dirty="0"/>
          </a:p>
        </p:txBody>
      </p:sp>
      <p:sp>
        <p:nvSpPr>
          <p:cNvPr id="12" name="Shape 10"/>
          <p:cNvSpPr/>
          <p:nvPr/>
        </p:nvSpPr>
        <p:spPr>
          <a:xfrm>
            <a:off x="201168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210312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10312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Klassifikationsdaten-API</a:t>
            </a:r>
            <a:endParaRPr lang="en-US" sz="700" dirty="0"/>
          </a:p>
        </p:txBody>
      </p:sp>
      <p:sp>
        <p:nvSpPr>
          <p:cNvPr id="16" name="Shape 14"/>
          <p:cNvSpPr/>
          <p:nvPr/>
        </p:nvSpPr>
        <p:spPr>
          <a:xfrm>
            <a:off x="374904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384048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84048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DRG-Gruppierungs-API (SwissDRG, TARPSY, ST Reha)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548640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20"/>
          <p:cNvSpPr/>
          <p:nvPr/>
        </p:nvSpPr>
        <p:spPr>
          <a:xfrm>
            <a:off x="557784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React/Vite-Web-Frontend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7223760" y="1097280"/>
            <a:ext cx="16002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0" y="118872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7315200" y="1463040"/>
            <a:ext cx="1417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COM-DLL (.NET 9.0)</a:t>
            </a:r>
            <a:endParaRPr lang="en-US" sz="700" dirty="0"/>
          </a:p>
        </p:txBody>
      </p:sp>
      <p:sp>
        <p:nvSpPr>
          <p:cNvPr id="28" name="Shape 26"/>
          <p:cNvSpPr/>
          <p:nvPr/>
        </p:nvSpPr>
        <p:spPr>
          <a:xfrm>
            <a:off x="3200400" y="2468880"/>
            <a:ext cx="2743200" cy="914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2468880"/>
            <a:ext cx="27432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0" name="Text 28"/>
          <p:cNvSpPr/>
          <p:nvPr/>
        </p:nvSpPr>
        <p:spPr>
          <a:xfrm>
            <a:off x="3383280" y="25603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3383280" y="2834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System-Tray-App – portable EXE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WebSocket, Webhook, Sprachauswahl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657600"/>
            <a:ext cx="841248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65760" y="365760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34" name="Text 32"/>
          <p:cNvSpPr/>
          <p:nvPr/>
        </p:nvSpPr>
        <p:spPr>
          <a:xfrm>
            <a:off x="548640" y="374904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Ablauf: KIS/Drittanbieter → Server (REST/WS) → CodingClient (WS) → DLL → CodingUI (WebView2)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406908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Ablauf: KIS (direkt) → DLL (COM) → Server → CodingUI (WebView2)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KIS-Integration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des Klinikinformationssystems via COM-DLL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DLL-API (IKodeMed)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554480"/>
          <a:ext cx="374904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SendConfig(xml)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configuration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UI flow (auth + browser)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DoCoding(data, format)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Headless processing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GetResultData()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clean SpiGes 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resources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Integrationsbeispiel (C#)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029200" y="1609344"/>
            <a:ext cx="3474720" cy="2633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Create instance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Process with UI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spigesData,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Check 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(coding.LastCodingAction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== CodingAction.Applied)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var xml = coding.GetResultData();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5.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Client-Installation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Drei Bereitstellungsmethoden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2651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MSI-Installer (empfohlen)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864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KodeMed.msi-Paket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Benutzer (kein Admin) oder pro Maschine (Citrix)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Stille Installation via GPO/SCCM/Intune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COM-Registrierung + Konfiguration enthalten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WebView2-Runtime erforderlich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4612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46120" y="1097280"/>
            <a:ext cx="26517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Manuell / Xcopy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2900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+ Abhängigkeiten kopieren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Manuelle COM-Registrierung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Umgebungsvariablen manuell setzen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Für erfahrene Benutzer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126480" y="1097280"/>
            <a:ext cx="265176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26480" y="1097280"/>
            <a:ext cx="26517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8" name="Text 16"/>
          <p:cNvSpPr/>
          <p:nvPr/>
        </p:nvSpPr>
        <p:spPr>
          <a:xfrm>
            <a:off x="6309360" y="11887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09360" y="1463040"/>
            <a:ext cx="22860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Installiert via MSI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Tray + WebSocket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Auto-Reconnect + Webhook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Citrix-/VDI-kompatibel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WebView2-basierte Oberfläche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3566160"/>
            <a:ext cx="8412480" cy="868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56616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2" name="Text 20"/>
          <p:cNvSpPr/>
          <p:nvPr/>
        </p:nvSpPr>
        <p:spPr>
          <a:xfrm>
            <a:off x="548640" y="361188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Konfiguration (automatisch gesetzt durch MSI-Installer oder beim ersten Start)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3886200"/>
          <a:ext cx="804672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77440"/>
                <a:gridCol w="4206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Installation directory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C:\Users\joe\KodeMed\KodeMed.dll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Path to 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C:\Users\joe\KodeMed\KodeMed.CodingClient.exe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CodingClient-Architektur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System-Tray-Anwendung für Drittanbieter-Integration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43000"/>
            <a:ext cx="8046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Integrationsablauf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1417320"/>
            <a:ext cx="804672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40080" y="1472184"/>
            <a:ext cx="786384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3rd Party App             KodeMed.Server               CodingClient (Tray App)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┌──────────────┐         ┌──────────────────┐         ┌──────────────────────────┐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POST session │──REST──&gt;│ Creates Session   │──WS────&gt;│ WebSocket Listener    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with data    │         │ Returns sessionId │         │  --&gt; DoCodingWithFormat()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│              │&lt;─result─│ Status/Results    │&lt;──WS────│  --&gt; WebView2 Coding UI 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└──────────────┘         └──────────────────┘         │  --&gt; Post-Coding Webhook  │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                                     └──────────────────────────┘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97180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Funktionen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324612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Einzelinstanz (globaler Mutex)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WebSocket-Listener für CODING_SESSION_LAUNCH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Post-Coding-Webhook (Fire-and-Forget, Retry)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Sprachauswahl (DE/FR/IT/EN, Tray-Menü)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OAuth2-Anmeldung/-Abmeldung via Tray-Menü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Autostart bei Windows-Anmeldung (HKCU\Run)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Sitzungen aus lokalen Dateien öffnen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023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937760" y="29718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Citrix-/VDI-Highlights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37760" y="324612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Eigenständig: keine .NET-Runtime-Abhängigkeit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Schreibvorgänge auf Benutzerebene (HKCU, Umgebungsvariablen)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Portabel: Ordner kopieren und starten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via HKCU\Software\Classes (kein Admin)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Erneutes Setup bei nicht-persistenter VDI-Anmeldung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Serverarchitektur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Java-Backend mit REST-API und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 (Java)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Spring-Boot-Anwendung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REST-API: Konfiguration, Sitzungen, Audit, Instanzen, Layouts, Health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WebSocket-Endpunkt (/ws/dll, /ws/app)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JPA/Hibernate-Persistenz (H2/PostgreSQL)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Audit-Trail (Sitzungsereignisse, Benutzeraktionen)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Layout-Verwaltung (Speichern/Laden/Teilen)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OAuth2-Token-Validierung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Grouper-Integration (SwissDRG)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Docker-Bereitstellung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Klassifikationsdaten-API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ICD-10-GM-Codes + Beschreibungen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CHOP-Prozedurcodes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ATC-Medikamentencodes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SwissDRG-Grouper-Katalog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Volltextsuche mit Autovervollständigung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Versionierte Kataloge (jährliche Updates)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REST-API mit Caching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Kodierungs-UI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React/Vite-Web-Frontend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 (React + Vite)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mit TypeScript + Vite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Zustand State Management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14+ Datenblöcke (verschiebbar, react-grid-layout)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Bearbeitbare Code-Tabellen (ICD, CHOP, ATC)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Code-Suche mit Autovervollständigung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SpiGes-Attributbearbeitung pro Zeile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Administrative Datenformulare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Echtzeit-Grouper-Ergebnisse (SwissDRG)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Mehrsprachige UI (DE/FR/IT/EN)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55448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Undo-Verlaufsleiste (visueller Schritt-durch)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Eingebettet in DLL via WebView2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Standalone-Browsermodus (OAuth2/OIDC)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WebSocket-Live-Updates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Eigene Layouts speichern/laden/teilen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Responsives Design + Dark/Light Theme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Tastaturnavigation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Export-/Import-Funktionalität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Authentifizierung &amp; Sicherheit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411480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41148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18872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54480"/>
            <a:ext cx="374904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Authorization Code + PKCE-Verfahren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Keycloak, Auth0, Azure AD kompatibel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DLL: eingebetteter Browser-Login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UI: Standard-OIDC-Redirect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Token-Auto-Refresh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Mandantenfähig via Realms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Gruppenbasierte Zugriffskontrolle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OpenID-Connect-Benutzerclaims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402336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188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Sicherheitsmassnahmen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5544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überall (TLS 1.2+)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WSS für WebSocket-Verbindungen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JWT-Token-Validierung auf dem Server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CORS-Policy-Durchsetzung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Sitzungsablauf (konfigurierbar)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Audit-Logging (alle Sitzungsereignisse)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4023360" cy="14630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17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DSGVO-/nDSG-Konformität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33756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Datenminimierung als Standard (Webhook 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includeResultData/includeGrouperResults: aus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SSRF-Schutz bei Webhook-URLs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Geheimnisse in Client-Konfiguration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Vertraulich – Für CTO / IT-Admin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Datenmodell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SpiGes-XML-Struktur (BFS / Bundesamt für Statistik)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97280"/>
            <a:ext cx="841248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097280"/>
            <a:ext cx="841248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1234440"/>
            <a:ext cx="4023360" cy="30175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40080" y="1289304"/>
            <a:ext cx="3840480" cy="2907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Unternehmen (Enterprise)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ent_id, version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Standort[] (Sites)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burnr (BUR number)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Fall[] (Cases)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(demographics, dates,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 insurance, canton...)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Diagnose[]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(ICD-10 codes, POA)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Behandlung[]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(CHOP procedures)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Medikament[]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(ATC medications)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Rechnung[] (invoices)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Patientenbewegung[]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KostentraegerStandort[]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KostentraegerUnternehmen[]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54880" y="128016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Wichtige Entitäten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645920"/>
          <a:ext cx="384048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743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Fields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Administratives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abc_fall, alter, geschlecht, ein/austritt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diagnose_kode (ICD-10), diagnose_poa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behandlung_chop (CHOP), behandlung_beginn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Medikament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medi_atc, medi_dosis, medi_einheit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DRG, MDC, PCCL, 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Systemarchitektur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