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du système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CTOs, l’administration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après les sessions de codage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(Appliquer/Annuler/...)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envoie du JSON en POST à l’URL configurée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Asynchrone 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du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: token bearer ou en-tête personnalisé (config locale uniquement)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Composants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: EXE portable autonome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dans n’importe quel dossier et exécuter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automatique DLL + variables d’env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: publier comme app ou dans l’image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 de groupe : définir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silencieux au premier lancement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Remplacement de config 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automatique : prévue pour les futures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Topologie de 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avec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ou manifests K8s simples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horizontal des pods (HPA) pour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Registre privé pour le stockage et la distribution d’images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 vulnérabilités (Trivy) à chaque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variables d’environnement,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ou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Paramètres clés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 webhook (serveur)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Démarrage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Opérationnel en 3 étapes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1 : Déployer le serveur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2 : Installer le client (choisir une option)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Étape 3 : Commencer le codage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Composants de la plateforme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groupage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– EXE portable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sélecteur de langue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SIH/Tiers → Serveur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Flux : SIH (direct) → DLL (COM) → Serveur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Intégration SIH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du système d’information hospitalier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d’intégration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du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méthodes de déploiement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Installateur MSI (recommandé)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Package KodeMed.msi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utilisateur (sans admin) ou par machine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silencieuse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+ configuration inclus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WebView2 requis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Copier DLL + dépendances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manuel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Variables d’environnement manuelles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utilisateurs avancés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Installé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Auto-reconnexion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Citrix/VDI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basée sur WebView2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(définie automatiquement par l’installateur MSI ou au premier lancement)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pour l’intégration tierce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d’intégration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Fonctionnalités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unique (mutex global)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Écoute WebSocket pour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post-codage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Sélecteur de langue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Connexion/déconnexion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Démarrage automatique à l’ouverture de session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des sessions depuis des fichiers locaux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Points forts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Autonome : aucune dépendance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Toutes les écritures au niveau utilisateur (HKCU, variables d’env)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: copier le dossier et exécuter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(pas d’admin)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à chaque connexion VDI non persistante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serveur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avec API REST et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: config, sessions,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Persistance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Piste d’audit (événements de session, actions utilisateur)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des layouts (sauvegarder/charger/partager)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des tokens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groupeur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de données de classification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ICD-10-GM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de procédures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Codes médicaments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 groupeur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plein texte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Catalogues versionnés (mises à jour annuelles)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avec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Interface de 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avec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d’état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blocs de données (déplaçables,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de codes éditables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 de codes avec auto-complétion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Édition des attributs SpiGes par ligne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Formulaires de données administratives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 groupeur en temps réel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Barre d’historique d’annulation (parcours visuel)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 dans 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navigateur autonome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direct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Sauvegarder/charger/partager des layouts personnalisés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thème sombre/clair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 au clavier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Fonctionnalité d’export/import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 &amp; sécurité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: connexion via navigateur intégré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: redirection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des tokens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d’accès par groupes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utilisateur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Mesures de sécurité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partout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pour les connexions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JWT sur le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des politiques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Expiration de session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Journalisation d’audit (tous les événements)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Conformité RGPD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Minimisation des données par défaut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 : désactivé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secret dans la configuration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Modèle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XML SpiGes (OFS / Office fédéral de la statistique)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Entités clés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Architecture du système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