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Update &amp; Lifecycle Policy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IT Administrators, CTOs &amp; Sales Managers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2026.3.6.03626  |  KodeMed GmbH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Versioning &amp; Release Channels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Unified date-based versioning across all components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14630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Version Format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YYYY.M.D.BUILD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457200" y="192024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e.g. 2026.3.15.78200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57200" y="219456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components share the same version — matching numbers are always compatible.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709160" y="1097280"/>
            <a:ext cx="4160520" cy="14630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6" name="Text 14"/>
          <p:cNvSpPr/>
          <p:nvPr/>
        </p:nvSpPr>
        <p:spPr>
          <a:xfrm>
            <a:off x="489204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Release Channels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892040" y="1554480"/>
            <a:ext cx="37947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Stable — Latest features + fixes, production-ready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LTS — Long-term support, critical fixes only (18 months)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Hotfix — Emergency security &amp; data-integrity patches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Release Cadence &amp; Delivery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Predictable schedule, multiple delivery methods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Release Schedule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Feature releases — Quarterly (Q1, Q2, Q3, Q4)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Maintenance releases — Monthly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Hotfixes — As needed (target: &lt; 48 hours)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Catalog updates — Annually (BFS/SwissDRG schedule)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Delivery Methods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images via private Harbor registry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Image tags: stable, lts, YYYY.M.D.BUILD, latest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Trivy CVE scanning on every build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 installer for CodingClient + COM DLL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Update Process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Simple, standardized procedures for server and client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Server (Docker / K8s)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compose pull &amp;&amp; docker compose up -d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Database migrations run automatically on startup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Kubernetes: kubectl set image or Helm upgrade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 check: /actuator/health (liveness + readiness)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Client (Windows)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Download new installer from customer portal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 CodingClient → run installer → restart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Auto-update planned for future release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admin rights required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Compatibility &amp; Rollback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Backward compatibility guarantees and safe rollback procedures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Compatibility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 API backward-compatible within release year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Deprecated endpoints: 6-month advance notice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SpiGes XML: current (1.5) + prior version (1.4) supported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Breaking changes only in annual Q1 release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Rollback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Docker: switch to previous image tag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Database: Flyway migration rollback scripts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Client: reinstall previous installer version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Always back up database before upgrading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Support Tiers &amp; SLA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tiers to match your organization's needs</a:t>
            </a:r>
            <a:endParaRPr lang="en-US" sz="11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2377440"/>
                <a:gridCol w="2011680"/>
                <a:gridCol w="2011680"/>
                <a:gridCol w="219456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Feature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Standard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Premium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Enterprise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Critical response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 biz hours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 biz hours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 hour (24/7)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High response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 biz days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 biz day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 biz hours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Hotfix delivery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Next biz day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Same day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&lt; 4 hours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LTS releases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Dedicated contact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Security Updates &amp; EOL Policy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Proactive vulnerability management and clear lifecycle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CVE Response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Critical (CVSS 9–10): Hotfix within 24 hours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(CVSS 7–8.9): Hotfix within 72 hours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Trivy scanning on every Docker image build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Weekly dependency scanning (Maven + npm)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End-of-Life Policy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EOL announced 12 months in advance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LTS supported for 18 months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Security-only phase: 6 months after Stable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Migration guides for every major transition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828800" y="18288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Questions?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828800" y="22860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 our team to discuss your update and support requirements.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286000" y="2926080"/>
            <a:ext cx="4572000" cy="1005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0" y="2926080"/>
            <a:ext cx="45720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8" name="Text 6"/>
          <p:cNvSpPr/>
          <p:nvPr/>
        </p:nvSpPr>
        <p:spPr>
          <a:xfrm>
            <a:off x="2468880" y="3063240"/>
            <a:ext cx="4206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info@kodemed.com</a:t>
            </a:r>
            <a:endParaRPr lang="en-US" sz="14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www.kodemed.com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828800" y="4114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 GmbH • Switzerland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Update &amp; Lifecycle Policy</dc:title>
  <dc:subject>PptxGenJS Presentation</dc:subject>
  <dc:creator>KodeMed GmbH</dc:creator>
  <cp:lastModifiedBy>KodeMed GmbH</cp:lastModifiedBy>
  <cp:revision>1</cp:revision>
  <dcterms:created xsi:type="dcterms:W3CDTF">2026-03-19T13:35:34Z</dcterms:created>
  <dcterms:modified xsi:type="dcterms:W3CDTF">2026-03-19T13:35:34Z</dcterms:modified>
</cp:coreProperties>
</file>