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Politique de mise à jour et cycle de vie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administrateurs IT, CTO &amp; directeurs commerciaux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Versionnage &amp; canaux de publication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Versionnage unifié basé sur la date pour tous les composants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 de version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composants partagent la même version — des numéros identiques sont toujours compatibles.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Canaux de publication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Dernières fonctionnalités + correctifs, prêt pour la production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Support à long terme, correctifs critiques uniquement (18 mois)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Correctifs d'urgence sécurité &amp; intégrité des données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Cadence &amp; livraison des releases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Calendrier prévisible, plusieurs méthodes de livraison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Calendrier des releases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Releases fonctionnelles — Trimestrielles (T1, T2, T3, T4)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Releases de maintenance — Mensuelles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Hotfixes — Selon besoin (objectif : &lt; 48 heures)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catalogues — Annuelles (calendrier OFS/SwissDRG)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Méthodes de livraison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Docker via registre Harbor privé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Tags d'image 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CVE Trivy à chaque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Installateur Windows pour CodingClient + DLL COM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Processus de mise à jour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Procédures simples et standardisées pour serveur et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Serveur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Migrations de base de données automatiques au démarrage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: kubectl set image ou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 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Télécharger le nouvel installateur depuis le portail client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Fermer CodingClient → lancer l'installateur → redémarrer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jour automatique prévue pour une version future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administrateur requis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Compatibilité &amp;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Garanties de rétrocompatibilité et procédures de rollback sûres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Compatibilité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rétrocompatible dans l'année de release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Endpoints dépréciés : préavis de 6 mois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 : version actuelle (1.5) + précédente (1.4)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changes uniquement dans la release annuelle Q1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: revenir au tag d'image précédent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données : scripts de rollback Flyway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: réinstaller la version précédente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Toujours sauvegarder la base avant mise à jour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Niveaux de support &amp;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niveaux adaptés aux besoins de votre organisation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Caractéristique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Réponse critique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h ouvrées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h ouvrées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heure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Réponse haute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jours ouvrés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jour ouvré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h ouvrées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Livraison hotfix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Jour ouvré suiv.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Même jour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heures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Releases LTS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Contact dédié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Mises à jour sécurité &amp; politique EOL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proactive des vulnérabilités et cycle de vie clair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Réponse CVE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Critique (CVSS 9–10) : hotfix sous 24 heures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Élevé (CVSS 7–8.9) : hotfix sous 72 heures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Trivy à chaque build d'image Docker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hebdomadaire des dépendances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Politique de fin de vie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annoncée 12 mois à l'avance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supporté pendant 18 mois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security-only : 6 mois après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Guides de migration pour chaque transition majeure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 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Contactez notre équipe pour discuter de vos besoins en mise à jour et support.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Politique de mise à jour et cycle de vie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