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54864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algn="ctr" indent="0" marL="0">
              <a:buNone/>
            </a:pPr>
            <a:r>
              <a:rPr lang="en-US" sz="48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1371600" y="137160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Politica di aggiornamento e ciclo di vita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828800" y="192024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amministratori IT, CTO e direttori commerciali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828800" y="39319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Version 2026.3.6.03626  |  KodeMed GmbH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Versionamento e canali di rilascio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Versionamento unificato basato sulla data per tutti i componenti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14630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Formato versione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554480"/>
            <a:ext cx="3794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YYYY.M.D.BUILD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457200" y="192024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es. 2026.3.15.78200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457200" y="219456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Tutti i componenti condividono la stessa versione — numeri uguali sono sempre compatibili.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4709160" y="1097280"/>
            <a:ext cx="4160520" cy="14630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6" name="Text 14"/>
          <p:cNvSpPr/>
          <p:nvPr/>
        </p:nvSpPr>
        <p:spPr>
          <a:xfrm>
            <a:off x="4892040" y="123444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Canali di rilascio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4892040" y="1554480"/>
            <a:ext cx="379476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Stable — Ultime funzionalità + correzioni, pronto per la produzione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LTS — Supporto a lungo termine, solo correzioni critiche (18 mesi)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Hotfix — Patch di emergenza sicurezza e integrità dati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Cadenza e distribuzione dei rilasci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Calendario prevedibile, diversi metodi di distribuzione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Calendario dei rilasci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Rilasci funzionali — Trimestrali (T1, T2, T3, T4)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Rilasci di manutenzione — Mensili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Hotfix — Secondo necessità (obiettivo: &lt; 48 ore)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Aggiornamenti cataloghi — Annuali (calendario UST/SwissDRG)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70916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4" name="Text 12"/>
          <p:cNvSpPr/>
          <p:nvPr/>
        </p:nvSpPr>
        <p:spPr>
          <a:xfrm>
            <a:off x="489204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Metodi di distribuzione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89204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Immagini Docker tramite registro Harbor privato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Tag immagine: stable, lts, YYYY.M.D.BUILD, latest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Scansione CVE Trivy ad ogni build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Installer Windows per CodingClient + DLL COM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Processo di aggiornamento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Procedure semplici e standardizzate per server e client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Server (Docker / K8s)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docker compose pull &amp;&amp; docker compose up -d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Migrazioni database automatiche all'avvio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Kubernetes: kubectl set image o Helm upgrade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Health check: /actuator/health (liveness + readiness)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70916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489204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Client (Windows)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89204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Scaricare il nuovo installer dal portale clienti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Chiudere CodingClient → eseguire installer → riavviare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Aggiornamento automatico previsto per versione futura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Nessun diritto di amministratore richiesto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Compatibilità e rollback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Garanzie di retrocompatibilità e procedure di rollback sicure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Compatibilità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 REST retrocompatibile nell'anno di rilascio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Endpoint deprecati: preavviso di 6 mesi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SpiGes XML: versione attuale (1.5) + precedente (1.4)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Breaking change solo nel rilascio annuale Q1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70916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4" name="Text 12"/>
          <p:cNvSpPr/>
          <p:nvPr/>
        </p:nvSpPr>
        <p:spPr>
          <a:xfrm>
            <a:off x="489204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Rollback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89204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Docker: passare al tag immagine precedente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Database: script di rollback Flyway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Client: reinstallare la versione precedente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Eseguire sempre il backup del database prima dell'aggiornamento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Livelli di supporto e SLA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 livelli adatti alle esigenze della vostra organizzazione</a:t>
            </a:r>
            <a:endParaRPr lang="en-US" sz="11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1097280"/>
          <a:ext cx="8595360" cy="914400"/>
        </p:xfrm>
        <a:graphic>
          <a:graphicData uri="http://schemas.openxmlformats.org/drawingml/2006/table">
            <a:tbl>
              <a:tblPr/>
              <a:tblGrid>
                <a:gridCol w="2377440"/>
                <a:gridCol w="2011680"/>
                <a:gridCol w="2011680"/>
                <a:gridCol w="219456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Caratteristica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Standard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Premium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Enterprise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Risposta critica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 ore lav.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 ore lav.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 ora (24/7)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Risposta alta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 giorni lav.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 giorno lav.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 ore lav.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Consegna hotfix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Giorno lav. succ.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Stesso giorno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&lt; 4 ore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Rilasci LTS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Sì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Sì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Contatto dedicato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Sì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Aggiornamenti sicurezza e politica EOL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Gestione proattiva delle vulnerabilità e ciclo di vita chiaro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Risposta CVE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Critico (CVSS 9–10): hotfix entro 24 ore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Alto (CVSS 7–8.9): hotfix entro 72 ore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Scansione Trivy ad ogni build di immagine Docker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Scansione settimanale dipendenze (Maven + npm)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70916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489204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Politica di fine vita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89204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EOL annunciato con 12 mesi di anticipo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LTS supportato per 18 mesi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Fase solo sicurezza: 6 mesi dopo Stable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Guide di migrazione per ogni transizione importante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91440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algn="ctr" indent="0" marL="0">
              <a:buNone/>
            </a:pPr>
            <a:r>
              <a:rPr lang="en-US" sz="44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1828800" y="182880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Domande?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1828800" y="228600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Contattate il nostro team per discutere le vostre esigenze di aggiornamento e supporto.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2286000" y="2926080"/>
            <a:ext cx="4572000" cy="1005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286000" y="2926080"/>
            <a:ext cx="45720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8" name="Text 6"/>
          <p:cNvSpPr/>
          <p:nvPr/>
        </p:nvSpPr>
        <p:spPr>
          <a:xfrm>
            <a:off x="2468880" y="3063240"/>
            <a:ext cx="4206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971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info@kodemed.com</a:t>
            </a:r>
            <a:endParaRPr lang="en-US" sz="14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www.kodemed.com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828800" y="4114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 GmbH • Svizzera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KodeMed Politica di aggiornamento e ciclo di vita</dc:title>
  <dc:subject>PptxGenJS Presentation</dc:subject>
  <dc:creator>KodeMed GmbH</dc:creator>
  <cp:lastModifiedBy>KodeMed GmbH</cp:lastModifiedBy>
  <cp:revision>1</cp:revision>
  <dcterms:created xsi:type="dcterms:W3CDTF">2026-03-19T13:35:34Z</dcterms:created>
  <dcterms:modified xsi:type="dcterms:W3CDTF">2026-03-19T13:35:34Z</dcterms:modified>
</cp:coreProperties>
</file>